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66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122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122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fld id="{4FD95E60-D4CC-4BF5-B6AB-6879408A7266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4" y="6907183"/>
            <a:ext cx="7941310" cy="5651332"/>
          </a:xfrm>
          <a:prstGeom prst="rect">
            <a:avLst/>
          </a:prstGeom>
        </p:spPr>
        <p:txBody>
          <a:bodyPr vert="horz" lIns="138733" tIns="69366" rIns="138733" bIns="69366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2469"/>
            <a:ext cx="4301543" cy="720120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8" y="13632469"/>
            <a:ext cx="4301543" cy="720120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r">
              <a:defRPr sz="1800"/>
            </a:lvl1pPr>
          </a:lstStyle>
          <a:p>
            <a:fld id="{1E8E8D98-BE03-4193-A5F3-E1511CCC9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75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57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59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1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69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0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35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64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8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7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37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C98B-6545-44B9-8277-BB85A9D2E2A3}" type="datetimeFigureOut">
              <a:rPr lang="de-DE" smtClean="0"/>
              <a:t>16.05.2024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A880-AD74-4D45-B952-956C3A25B8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30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542926"/>
            <a:ext cx="12801600" cy="1268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6036" y="2199196"/>
            <a:ext cx="8963264" cy="718610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Ist eine Straße, deren Fahrbahn für die </a:t>
            </a:r>
            <a:r>
              <a:rPr lang="de-DE" sz="2400" b="1" dirty="0"/>
              <a:t>gemeinsame Nutzung durch Fahrzeuge, Fußgänger und Radfahrende</a:t>
            </a:r>
            <a:r>
              <a:rPr lang="de-DE" sz="2400" dirty="0"/>
              <a:t> bestimmt ist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Der Verkehrsablauf in einer Begegnungszone basiert auf niedrigen Fahrgeschwindigkeiten und gegenseitiger Rücksichtnahme.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Fußgänger dürfen von Fahrzeugen weder gefährdet noch behindert werden.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In Begegnungszonen dürfen Fußgänger die gesamte Fahrbahn benützen. Sie dürfen den Fahrzeugverkehr jedoch nicht mutwillig behindern.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b="1" dirty="0"/>
              <a:t>Höchstgeschwindigkeit 20km/h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Grundvoraussetzung ist eine attraktive, fußgängerfreundliche Gestaltung nach dem Prinzip der selbsterklärenden Straße.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Ziele von Begegnungszonen sind eine </a:t>
            </a:r>
            <a:r>
              <a:rPr lang="de-DE" sz="2400" b="1" dirty="0"/>
              <a:t>Erhöhung der Aufenthaltsqualität, eine Belebung von Straßenräumen in Ortszentren sowie die Förderung des Fuß- und Radverkehrs</a:t>
            </a:r>
            <a:r>
              <a:rPr lang="de-DE" sz="24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/>
              <a:t>An dafür ausgewiesenen Stellen darf durch Kfz gehalten beziehungsweise geparkt werden.</a:t>
            </a:r>
          </a:p>
        </p:txBody>
      </p:sp>
      <p:pic>
        <p:nvPicPr>
          <p:cNvPr id="1026" name="Picture 2" descr="https://www.ris.bka.gv.at/~/Dokumente/Bundesnormen/NOR40245683/hauptdokument.img25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892" y="2199196"/>
            <a:ext cx="2438674" cy="32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76036" y="885858"/>
            <a:ext cx="5537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02FB3"/>
                </a:solidFill>
              </a:rPr>
              <a:t>Begegnungszone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462732" y="1148378"/>
            <a:ext cx="2872596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FB3"/>
                </a:solidFill>
              </a:rPr>
              <a:t>gem. § 76c STVO</a:t>
            </a:r>
          </a:p>
        </p:txBody>
      </p:sp>
    </p:spTree>
    <p:extLst>
      <p:ext uri="{BB962C8B-B14F-4D97-AF65-F5344CB8AC3E}">
        <p14:creationId xmlns:p14="http://schemas.microsoft.com/office/powerpoint/2010/main" val="364987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A3-Papier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Magistrat der Stadt Krems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Denk Patricia</dc:creator>
  <cp:lastModifiedBy>Denk Patricia</cp:lastModifiedBy>
  <cp:revision>8</cp:revision>
  <dcterms:created xsi:type="dcterms:W3CDTF">2024-05-16T06:42:05Z</dcterms:created>
  <dcterms:modified xsi:type="dcterms:W3CDTF">2024-05-16T07:01:02Z</dcterms:modified>
</cp:coreProperties>
</file>